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4" r:id="rId4"/>
    <p:sldId id="265" r:id="rId5"/>
    <p:sldId id="266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UM LUGAR FELIZ É O CÉU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LUGAR FELIZ É 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lugar feliz é o Céu, </a:t>
            </a:r>
          </a:p>
          <a:p>
            <a:r>
              <a:rPr lang="pt-BR" dirty="0"/>
              <a:t>Um lugar feliz é o Céu, </a:t>
            </a:r>
          </a:p>
          <a:p>
            <a:r>
              <a:rPr lang="pt-BR" dirty="0"/>
              <a:t>Um lugar feliz é o Céu, </a:t>
            </a:r>
          </a:p>
          <a:p>
            <a:r>
              <a:rPr lang="pt-BR" dirty="0"/>
              <a:t>Quero lá estar.</a:t>
            </a:r>
          </a:p>
        </p:txBody>
      </p:sp>
    </p:spTree>
    <p:extLst>
      <p:ext uri="{BB962C8B-B14F-4D97-AF65-F5344CB8AC3E}">
        <p14:creationId xmlns:p14="http://schemas.microsoft.com/office/powerpoint/2010/main" val="1600471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LUGAR FELIZ É 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Lá não há mais pranto ou dor, </a:t>
            </a:r>
          </a:p>
          <a:p>
            <a:r>
              <a:rPr lang="pt-BR" sz="4000" dirty="0"/>
              <a:t>Lá não há mais pranto ou dor, </a:t>
            </a:r>
          </a:p>
          <a:p>
            <a:r>
              <a:rPr lang="pt-BR" sz="4000" dirty="0"/>
              <a:t>Lá não há mais pranto ou dor, </a:t>
            </a:r>
          </a:p>
          <a:p>
            <a:r>
              <a:rPr lang="pt-BR" sz="4000" dirty="0"/>
              <a:t>Quero lá estar.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LUGAR FELIZ É 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não há doenças mais, </a:t>
            </a:r>
          </a:p>
          <a:p>
            <a:r>
              <a:rPr lang="pt-BR" dirty="0"/>
              <a:t>Lá não há doenças mais, </a:t>
            </a:r>
          </a:p>
          <a:p>
            <a:r>
              <a:rPr lang="pt-BR" dirty="0"/>
              <a:t>Lá não há doenças mais, </a:t>
            </a:r>
          </a:p>
          <a:p>
            <a:r>
              <a:rPr lang="pt-BR" dirty="0"/>
              <a:t>Quero lá estar.</a:t>
            </a:r>
          </a:p>
        </p:txBody>
      </p:sp>
    </p:spTree>
    <p:extLst>
      <p:ext uri="{BB962C8B-B14F-4D97-AF65-F5344CB8AC3E}">
        <p14:creationId xmlns:p14="http://schemas.microsoft.com/office/powerpoint/2010/main" val="3888021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LUGAR FELIZ É O CÉU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não há pecado ou mal, </a:t>
            </a:r>
          </a:p>
          <a:p>
            <a:r>
              <a:rPr lang="pt-BR" dirty="0"/>
              <a:t>Lá não há pecado ou mal, </a:t>
            </a:r>
          </a:p>
          <a:p>
            <a:r>
              <a:rPr lang="pt-BR" dirty="0"/>
              <a:t>Lá não há pecado ou mal, </a:t>
            </a:r>
          </a:p>
          <a:p>
            <a:r>
              <a:rPr lang="pt-BR" dirty="0"/>
              <a:t>Quero lá estar.</a:t>
            </a:r>
          </a:p>
        </p:txBody>
      </p:sp>
    </p:spTree>
    <p:extLst>
      <p:ext uri="{BB962C8B-B14F-4D97-AF65-F5344CB8AC3E}">
        <p14:creationId xmlns:p14="http://schemas.microsoft.com/office/powerpoint/2010/main" val="3514492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135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UM LUGAR FELIZ É O CÉU</vt:lpstr>
      <vt:lpstr>UM LUGAR FELIZ É O CÉU</vt:lpstr>
      <vt:lpstr>UM LUGAR FELIZ É O CÉU</vt:lpstr>
      <vt:lpstr>UM LUGAR FELIZ É O CÉU</vt:lpstr>
      <vt:lpstr>UM LUGAR FELIZ É O CÉU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2019-06-12T23:21:16Z</dcterms:modified>
</cp:coreProperties>
</file>

<file path=docProps/thumbnail.jpeg>
</file>